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8" r:id="rId7"/>
    <p:sldId id="261" r:id="rId8"/>
    <p:sldId id="264" r:id="rId9"/>
    <p:sldId id="305" r:id="rId10"/>
    <p:sldId id="27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7" r:id="rId19"/>
    <p:sldId id="298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2" r:id="rId30"/>
    <p:sldId id="286" r:id="rId31"/>
    <p:sldId id="287" r:id="rId32"/>
    <p:sldId id="288" r:id="rId33"/>
    <p:sldId id="289" r:id="rId34"/>
    <p:sldId id="290" r:id="rId35"/>
    <p:sldId id="291" r:id="rId36"/>
    <p:sldId id="263" r:id="rId37"/>
    <p:sldId id="259" r:id="rId38"/>
    <p:sldId id="306" r:id="rId39"/>
    <p:sldId id="265" r:id="rId40"/>
    <p:sldId id="266" r:id="rId41"/>
    <p:sldId id="267" r:id="rId42"/>
    <p:sldId id="293" r:id="rId43"/>
    <p:sldId id="296" r:id="rId44"/>
    <p:sldId id="297" r:id="rId45"/>
    <p:sldId id="299" r:id="rId46"/>
    <p:sldId id="294" r:id="rId47"/>
    <p:sldId id="295" r:id="rId48"/>
    <p:sldId id="304" r:id="rId49"/>
    <p:sldId id="300" r:id="rId50"/>
    <p:sldId id="301" r:id="rId51"/>
    <p:sldId id="302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FFB2-1198-461A-AD7B-4C902D574EE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4DDE6-8886-420B-BEB8-65940B1640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uth_Indian" TargetMode="External"/><Relationship Id="rId7" Type="http://schemas.openxmlformats.org/officeDocument/2006/relationships/hyperlink" Target="http://en.wikipedia.org/wiki/Tamil_language" TargetMode="External"/><Relationship Id="rId2" Type="http://schemas.openxmlformats.org/officeDocument/2006/relationships/hyperlink" Target="http://en.wikipedia.org/wiki/Da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illai_Nataraja_Temple,_Chidambaram" TargetMode="External"/><Relationship Id="rId5" Type="http://schemas.openxmlformats.org/officeDocument/2006/relationships/hyperlink" Target="http://en.wikipedia.org/wiki/Carnatic_music" TargetMode="External"/><Relationship Id="rId4" Type="http://schemas.openxmlformats.org/officeDocument/2006/relationships/hyperlink" Target="http://en.wikipedia.org/wiki/Tamil_Na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lochistan_(Pakistan)" TargetMode="External"/><Relationship Id="rId2" Type="http://schemas.openxmlformats.org/officeDocument/2006/relationships/hyperlink" Target="http://en.wikipedia.org/wiki/Multa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Punjab_region" TargetMode="External"/><Relationship Id="rId4" Type="http://schemas.openxmlformats.org/officeDocument/2006/relationships/hyperlink" Target="http://en.wikipedia.org/wiki/Sandalbar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aloch_people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 An Art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Bharatanatyam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Bharatanatyam</a:t>
            </a:r>
            <a:r>
              <a:rPr lang="en-US" dirty="0" smtClean="0"/>
              <a:t> is a classical Indian </a:t>
            </a:r>
            <a:r>
              <a:rPr lang="en-US" dirty="0" smtClean="0">
                <a:hlinkClick r:id="rId2" tooltip="Dance"/>
              </a:rPr>
              <a:t>dance</a:t>
            </a:r>
            <a:r>
              <a:rPr lang="en-US" dirty="0" smtClean="0"/>
              <a:t> form originating in the </a:t>
            </a:r>
            <a:r>
              <a:rPr lang="en-US" dirty="0" smtClean="0">
                <a:hlinkClick r:id="rId3" tooltip="South Indian"/>
              </a:rPr>
              <a:t>South Indian</a:t>
            </a:r>
            <a:r>
              <a:rPr lang="en-US" dirty="0" smtClean="0"/>
              <a:t> state of </a:t>
            </a:r>
            <a:r>
              <a:rPr lang="en-US" u="sng" dirty="0" smtClean="0">
                <a:hlinkClick r:id="rId4" tooltip="Tamil Nadu"/>
              </a:rPr>
              <a:t>Tamil Nadu</a:t>
            </a:r>
            <a:r>
              <a:rPr lang="en-US" u="sng" dirty="0" smtClean="0"/>
              <a:t>.</a:t>
            </a:r>
          </a:p>
          <a:p>
            <a:r>
              <a:rPr lang="en-US" dirty="0" err="1" smtClean="0"/>
              <a:t>Bharatnatyam</a:t>
            </a:r>
            <a:r>
              <a:rPr lang="en-US" dirty="0" smtClean="0"/>
              <a:t> is usually accompanied by </a:t>
            </a:r>
            <a:r>
              <a:rPr lang="en-US" u="sng" dirty="0" err="1" smtClean="0">
                <a:hlinkClick r:id="rId5" tooltip="Carnatic music"/>
              </a:rPr>
              <a:t>Carnatic</a:t>
            </a:r>
            <a:r>
              <a:rPr lang="en-US" u="sng" dirty="0" smtClean="0">
                <a:hlinkClick r:id="rId5" tooltip="Carnatic music"/>
              </a:rPr>
              <a:t> (classical) music</a:t>
            </a:r>
            <a:r>
              <a:rPr lang="en-US" dirty="0" smtClean="0"/>
              <a:t>. It has its inspirations from the sculptures of the ancient </a:t>
            </a:r>
            <a:r>
              <a:rPr lang="en-US" dirty="0" smtClean="0">
                <a:hlinkClick r:id="rId6" tooltip="Thillai Nataraja Temple, Chidambaram"/>
              </a:rPr>
              <a:t>temple of Chidambaram</a:t>
            </a:r>
            <a:r>
              <a:rPr lang="en-US" dirty="0" smtClean="0"/>
              <a:t>. </a:t>
            </a:r>
            <a:r>
              <a:rPr lang="en-US" dirty="0" err="1" smtClean="0"/>
              <a:t>Bharatanatyam</a:t>
            </a:r>
            <a:r>
              <a:rPr lang="en-US" dirty="0" smtClean="0"/>
              <a:t>, as the name depicts is the combination of:</a:t>
            </a:r>
          </a:p>
          <a:p>
            <a:pPr>
              <a:buNone/>
            </a:pPr>
            <a:r>
              <a:rPr lang="en-US" dirty="0" smtClean="0"/>
              <a:t>'</a:t>
            </a:r>
            <a:r>
              <a:rPr lang="en-US" b="1" i="1" dirty="0" err="1" smtClean="0"/>
              <a:t>Bha</a:t>
            </a:r>
            <a:r>
              <a:rPr lang="en-US" b="1" i="1" dirty="0" smtClean="0"/>
              <a:t>'</a:t>
            </a:r>
            <a:r>
              <a:rPr lang="en-US" dirty="0" smtClean="0"/>
              <a:t> - </a:t>
            </a:r>
            <a:r>
              <a:rPr lang="en-US" dirty="0" err="1" smtClean="0"/>
              <a:t>Bhavam</a:t>
            </a:r>
            <a:r>
              <a:rPr lang="en-US" dirty="0" smtClean="0"/>
              <a:t> (means expression), '</a:t>
            </a:r>
            <a:r>
              <a:rPr lang="en-US" b="1" i="1" dirty="0" smtClean="0"/>
              <a:t>Ra'</a:t>
            </a:r>
            <a:r>
              <a:rPr lang="en-US" dirty="0" smtClean="0"/>
              <a:t> - </a:t>
            </a:r>
            <a:r>
              <a:rPr lang="en-US" dirty="0" err="1" smtClean="0"/>
              <a:t>Ragam</a:t>
            </a:r>
            <a:r>
              <a:rPr lang="en-US" dirty="0" smtClean="0"/>
              <a:t> (means music), '</a:t>
            </a:r>
            <a:r>
              <a:rPr lang="en-US" b="1" i="1" dirty="0" smtClean="0"/>
              <a:t>Ta</a:t>
            </a:r>
            <a:r>
              <a:rPr lang="en-US" dirty="0" smtClean="0"/>
              <a:t> - </a:t>
            </a:r>
            <a:r>
              <a:rPr lang="en-US" dirty="0" err="1" smtClean="0"/>
              <a:t>Talam</a:t>
            </a:r>
            <a:r>
              <a:rPr lang="en-US" dirty="0" smtClean="0"/>
              <a:t> (means beat or rhythm) and </a:t>
            </a:r>
            <a:r>
              <a:rPr lang="en-US" b="1" dirty="0" err="1" smtClean="0"/>
              <a:t>Natyam</a:t>
            </a:r>
            <a:r>
              <a:rPr lang="en-US" dirty="0" smtClean="0"/>
              <a:t> (means dance) in </a:t>
            </a:r>
            <a:r>
              <a:rPr lang="en-US" dirty="0" smtClean="0">
                <a:hlinkClick r:id="rId7" tooltip="Tamil language"/>
              </a:rPr>
              <a:t>Tamil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Bharata</a:t>
            </a:r>
            <a:r>
              <a:rPr lang="en-US" dirty="0" smtClean="0"/>
              <a:t> </a:t>
            </a:r>
            <a:r>
              <a:rPr lang="en-US" b="1" dirty="0" err="1" smtClean="0"/>
              <a:t>Natyam</a:t>
            </a:r>
            <a:endParaRPr lang="en-US" dirty="0"/>
          </a:p>
        </p:txBody>
      </p:sp>
      <p:pic>
        <p:nvPicPr>
          <p:cNvPr id="4" name="Content Placeholder 3" descr="695503528_1355630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0"/>
            <a:ext cx="4343400" cy="6610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533400"/>
            <a:ext cx="7239000" cy="5422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0"/>
            <a:ext cx="4038600" cy="62029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828800"/>
            <a:ext cx="5348288" cy="4006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81000"/>
            <a:ext cx="4495800" cy="5895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442" y="838200"/>
            <a:ext cx="5847821" cy="5421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eel Iqbal\Documents\New folder\New folder\Kathakali_IMG_0348_by_Joseph_Laz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333500"/>
            <a:ext cx="2794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 girl </a:t>
            </a:r>
            <a:endParaRPr lang="en-US" dirty="0"/>
          </a:p>
        </p:txBody>
      </p:sp>
      <p:pic>
        <p:nvPicPr>
          <p:cNvPr id="4" name="Content Placeholder 3" descr="Dancing_Girl_of_Mohenjo-da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6179" y="1600200"/>
            <a:ext cx="251164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b="1" dirty="0"/>
              <a:t>Dance</a:t>
            </a:r>
            <a:r>
              <a:rPr lang="en-US" dirty="0"/>
              <a:t> is a type of </a:t>
            </a:r>
            <a:r>
              <a:rPr lang="en-US" b="1" dirty="0"/>
              <a:t>art</a:t>
            </a:r>
            <a:r>
              <a:rPr lang="en-US" dirty="0"/>
              <a:t> that generally involves movement of the body, often rhythmic and </a:t>
            </a:r>
            <a:r>
              <a:rPr lang="en-US" dirty="0" smtClean="0"/>
              <a:t>to</a:t>
            </a:r>
            <a:r>
              <a:rPr lang="en-US" dirty="0"/>
              <a:t> </a:t>
            </a:r>
            <a:r>
              <a:rPr lang="en-US" dirty="0" smtClean="0"/>
              <a:t>music.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 It is performed in many cultures as a form </a:t>
            </a:r>
            <a:r>
              <a:rPr lang="en-US" dirty="0" smtClean="0"/>
              <a:t>of emotional </a:t>
            </a:r>
            <a:r>
              <a:rPr lang="en-US" dirty="0"/>
              <a:t>expression, social interaction, or exercise, </a:t>
            </a:r>
            <a:r>
              <a:rPr lang="en-US" dirty="0" smtClean="0"/>
              <a:t>in a</a:t>
            </a:r>
            <a:r>
              <a:rPr lang="en-US" dirty="0"/>
              <a:t> spiritual or performance setting, and is sometimes used to express ideas or tell a story.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yakshi</a:t>
            </a:r>
            <a:endParaRPr lang="en-US" dirty="0"/>
          </a:p>
        </p:txBody>
      </p:sp>
      <p:pic>
        <p:nvPicPr>
          <p:cNvPr id="4" name="Content Placeholder 3" descr="220px-SungaYak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524000"/>
            <a:ext cx="2952750" cy="4657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42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1752600"/>
            <a:ext cx="3367088" cy="4316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050101150318_image_of_ambikh_yaks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602236" cy="4802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eliot-elisofon-goddess-yakshi-a-detail-from-a-sanchi-temple-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219200"/>
            <a:ext cx="2395538" cy="5298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5867400" cy="4377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a-yaks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4433" y="1600200"/>
            <a:ext cx="211513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Bharatanatyam</a:t>
            </a:r>
            <a:r>
              <a:rPr lang="en-US" dirty="0" smtClean="0"/>
              <a:t> in sculptural form</a:t>
            </a:r>
            <a:endParaRPr lang="en-US" dirty="0"/>
          </a:p>
        </p:txBody>
      </p:sp>
      <p:pic>
        <p:nvPicPr>
          <p:cNvPr id="4" name="Content Placeholder 3" descr="278313164-9cf21ee1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6050" y="1600200"/>
            <a:ext cx="39918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haratnatyam_dance_india_Funz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609600"/>
            <a:ext cx="4319588" cy="5485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609600"/>
            <a:ext cx="7738376" cy="579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Dance </a:t>
            </a:r>
            <a:r>
              <a:rPr lang="en-US" dirty="0"/>
              <a:t>can depend on </a:t>
            </a:r>
            <a:r>
              <a:rPr lang="en-US" dirty="0" smtClean="0"/>
              <a:t>social and</a:t>
            </a:r>
            <a:r>
              <a:rPr lang="en-US" dirty="0"/>
              <a:t> </a:t>
            </a:r>
            <a:r>
              <a:rPr lang="en-US" dirty="0" smtClean="0"/>
              <a:t>cultural</a:t>
            </a:r>
            <a:r>
              <a:rPr lang="en-US" dirty="0"/>
              <a:t> norms and aesthetic, artistic and moral </a:t>
            </a:r>
            <a:r>
              <a:rPr lang="en-US" dirty="0" smtClean="0"/>
              <a:t>sensibilities.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Badami</a:t>
            </a:r>
            <a:r>
              <a:rPr lang="en-US" dirty="0" smtClean="0"/>
              <a:t> dancing </a:t>
            </a:r>
            <a:r>
              <a:rPr lang="en-US" dirty="0" err="1" smtClean="0"/>
              <a:t>diety</a:t>
            </a:r>
            <a:endParaRPr lang="en-US" dirty="0"/>
          </a:p>
        </p:txBody>
      </p:sp>
      <p:pic>
        <p:nvPicPr>
          <p:cNvPr id="4" name="Content Placeholder 3" descr="Badami_dancing_diety_S_N_Pras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0862" y="1600200"/>
            <a:ext cx="29822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415088" cy="48298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838825" cy="4148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805488" cy="434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Badami</a:t>
            </a:r>
            <a:r>
              <a:rPr lang="en-US" dirty="0" smtClean="0"/>
              <a:t> temple</a:t>
            </a:r>
            <a:endParaRPr lang="en-US" dirty="0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6553200" cy="43450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ulpture-bharatanatyam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7991" y="1600200"/>
            <a:ext cx="37080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DANCE FORMS OF PUNJAB (PAKISTAN)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Bhangra</a:t>
            </a:r>
            <a:r>
              <a:rPr lang="en-US" dirty="0" smtClean="0"/>
              <a:t> - Punjab</a:t>
            </a:r>
          </a:p>
          <a:p>
            <a:r>
              <a:rPr lang="en-US" b="1" dirty="0" err="1" smtClean="0"/>
              <a:t>Luddi</a:t>
            </a:r>
            <a:r>
              <a:rPr lang="en-US" dirty="0" smtClean="0"/>
              <a:t> - Punjab</a:t>
            </a:r>
          </a:p>
          <a:p>
            <a:r>
              <a:rPr lang="en-US" b="1" dirty="0" err="1" smtClean="0"/>
              <a:t>Jhumar</a:t>
            </a:r>
            <a:r>
              <a:rPr lang="en-US" dirty="0" smtClean="0"/>
              <a:t> - </a:t>
            </a:r>
            <a:r>
              <a:rPr lang="en-US" dirty="0" err="1" smtClean="0"/>
              <a:t>Saraiki</a:t>
            </a:r>
            <a:r>
              <a:rPr lang="en-US" dirty="0" smtClean="0"/>
              <a:t> and </a:t>
            </a:r>
            <a:r>
              <a:rPr lang="en-US" dirty="0" err="1" smtClean="0"/>
              <a:t>Balochi</a:t>
            </a:r>
            <a:r>
              <a:rPr lang="en-US" dirty="0" smtClean="0"/>
              <a:t> folk dance</a:t>
            </a:r>
          </a:p>
          <a:p>
            <a:r>
              <a:rPr lang="en-US" b="1" dirty="0" err="1" smtClean="0"/>
              <a:t>Dhammal</a:t>
            </a:r>
            <a:r>
              <a:rPr lang="en-US" dirty="0" smtClean="0"/>
              <a:t> - Performed at Sufi shrines/ </a:t>
            </a:r>
            <a:r>
              <a:rPr lang="en-US" dirty="0" err="1" smtClean="0"/>
              <a:t>dargahs</a:t>
            </a:r>
            <a:r>
              <a:rPr lang="en-US" dirty="0" smtClean="0"/>
              <a:t> in Punjab and </a:t>
            </a:r>
            <a:r>
              <a:rPr lang="en-US" dirty="0" err="1" smtClean="0"/>
              <a:t>Sindh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BHANGRA IN THE PUNJAB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The Punjab area overlapping India and </a:t>
            </a:r>
            <a:r>
              <a:rPr lang="en-US" dirty="0" smtClean="0"/>
              <a:t>Pakistan is </a:t>
            </a:r>
            <a:r>
              <a:rPr lang="en-US" dirty="0"/>
              <a:t>the place of origin of </a:t>
            </a:r>
            <a:r>
              <a:rPr lang="en-US" b="1" i="1" dirty="0" err="1"/>
              <a:t>Bhangra</a:t>
            </a:r>
            <a:r>
              <a:rPr lang="en-US" dirty="0"/>
              <a:t>. It is widely known both as a style of music and a dance.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mostly related to ancient harvest celebrations, love, patriotism or social issues. Its music is coordinated by a musical instrument called the </a:t>
            </a:r>
            <a:r>
              <a:rPr lang="en-US" b="1" i="1" dirty="0"/>
              <a:t>'</a:t>
            </a:r>
            <a:r>
              <a:rPr lang="en-US" b="1" i="1" dirty="0" err="1"/>
              <a:t>Dhol</a:t>
            </a:r>
            <a:r>
              <a:rPr lang="en-US" dirty="0"/>
              <a:t>'.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Bhangra</a:t>
            </a:r>
            <a:r>
              <a:rPr lang="en-US" dirty="0" smtClean="0"/>
              <a:t> is not just music but a dance, a celebration of the harvest where people beat the </a:t>
            </a:r>
            <a:r>
              <a:rPr lang="en-US" b="1" i="1" dirty="0" err="1" smtClean="0"/>
              <a:t>dhol</a:t>
            </a:r>
            <a:r>
              <a:rPr lang="en-US" dirty="0" smtClean="0"/>
              <a:t> (drum), sing </a:t>
            </a:r>
            <a:r>
              <a:rPr lang="en-US" b="1" i="1" dirty="0" err="1" smtClean="0"/>
              <a:t>Boliyaan</a:t>
            </a:r>
            <a:r>
              <a:rPr lang="en-US" dirty="0" smtClean="0"/>
              <a:t> (lyrics) and dance. It developed further with the </a:t>
            </a:r>
            <a:r>
              <a:rPr lang="en-US" b="1" i="1" dirty="0" err="1" smtClean="0"/>
              <a:t>Vaisakhi</a:t>
            </a:r>
            <a:r>
              <a:rPr lang="en-US" dirty="0" smtClean="0"/>
              <a:t> festival of the Sikhs.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609600"/>
            <a:ext cx="4029075" cy="5619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FORMS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seven classical dance </a:t>
            </a:r>
            <a:r>
              <a:rPr lang="en-US" dirty="0" smtClean="0"/>
              <a:t>forms in India: </a:t>
            </a:r>
            <a:r>
              <a:rPr lang="en-US" b="1" dirty="0" err="1" smtClean="0"/>
              <a:t>Kathak</a:t>
            </a:r>
            <a:r>
              <a:rPr lang="en-US" dirty="0" smtClean="0"/>
              <a:t>, </a:t>
            </a:r>
            <a:r>
              <a:rPr lang="en-US" b="1" dirty="0" err="1" smtClean="0"/>
              <a:t>Odissi</a:t>
            </a:r>
            <a:r>
              <a:rPr lang="en-US" dirty="0" smtClean="0"/>
              <a:t>, </a:t>
            </a:r>
            <a:r>
              <a:rPr lang="en-US" b="1" dirty="0" smtClean="0"/>
              <a:t>Manipuri</a:t>
            </a:r>
            <a:r>
              <a:rPr lang="en-US" dirty="0" smtClean="0"/>
              <a:t>, </a:t>
            </a:r>
            <a:r>
              <a:rPr lang="en-US" b="1" dirty="0" err="1" smtClean="0"/>
              <a:t>Bharata</a:t>
            </a:r>
            <a:r>
              <a:rPr lang="en-US" dirty="0" smtClean="0"/>
              <a:t> </a:t>
            </a:r>
            <a:r>
              <a:rPr lang="en-US" b="1" dirty="0" err="1" smtClean="0"/>
              <a:t>Natyam</a:t>
            </a:r>
            <a:r>
              <a:rPr lang="en-US" dirty="0" smtClean="0"/>
              <a:t>, </a:t>
            </a:r>
            <a:r>
              <a:rPr lang="en-US" b="1" dirty="0" err="1" smtClean="0"/>
              <a:t>Kuchipudi</a:t>
            </a:r>
            <a:r>
              <a:rPr lang="en-US" dirty="0" smtClean="0"/>
              <a:t>, </a:t>
            </a:r>
            <a:r>
              <a:rPr lang="en-US" b="1" dirty="0" err="1" smtClean="0"/>
              <a:t>Kathakali</a:t>
            </a:r>
            <a:r>
              <a:rPr lang="en-US" dirty="0" smtClean="0"/>
              <a:t> and </a:t>
            </a:r>
            <a:r>
              <a:rPr lang="en-US" b="1" dirty="0" err="1" smtClean="0"/>
              <a:t>Mohini</a:t>
            </a:r>
            <a:r>
              <a:rPr lang="en-US" dirty="0" smtClean="0"/>
              <a:t> </a:t>
            </a:r>
            <a:r>
              <a:rPr lang="en-US" b="1" dirty="0" err="1" smtClean="0"/>
              <a:t>Attam</a:t>
            </a:r>
            <a:r>
              <a:rPr lang="en-US" dirty="0" smtClean="0"/>
              <a:t>. Theatre and dance art forms in the oral tradition of India are centuries old.</a:t>
            </a:r>
          </a:p>
          <a:p>
            <a:r>
              <a:rPr lang="en-US" dirty="0" smtClean="0"/>
              <a:t>Nowadays, </a:t>
            </a:r>
            <a:r>
              <a:rPr lang="en-US" dirty="0" err="1" smtClean="0"/>
              <a:t>Kathak</a:t>
            </a:r>
            <a:r>
              <a:rPr lang="en-US" dirty="0" smtClean="0"/>
              <a:t> is the only Indian classical dance form that presents a strong expression of the Hindu and Muslim cultures.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hangra-cont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133600"/>
            <a:ext cx="5667375" cy="36174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asalabhangra_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0625" y="2410619"/>
            <a:ext cx="6762750" cy="290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LUDDI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Luddi</a:t>
            </a:r>
            <a:r>
              <a:rPr lang="en-US" dirty="0" smtClean="0"/>
              <a:t> is a folk dance </a:t>
            </a:r>
            <a:r>
              <a:rPr lang="en-US" smtClean="0"/>
              <a:t>of the Punjab</a:t>
            </a:r>
            <a:r>
              <a:rPr lang="en-US" dirty="0" smtClean="0"/>
              <a:t>. It is performed for the celebration of victory in Punjab and also very popular in wedding events. It is performed by the males and females both in Punjabi culture. Famous song “</a:t>
            </a:r>
            <a:r>
              <a:rPr lang="en-US" dirty="0" err="1" smtClean="0"/>
              <a:t>luddi</a:t>
            </a:r>
            <a:r>
              <a:rPr lang="en-US" dirty="0" smtClean="0"/>
              <a:t> hay </a:t>
            </a:r>
            <a:r>
              <a:rPr lang="en-US" dirty="0" err="1" smtClean="0"/>
              <a:t>jamalo</a:t>
            </a:r>
            <a:r>
              <a:rPr lang="en-US" dirty="0" smtClean="0"/>
              <a:t> pa” is sung and participant move in circular pattern.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There is no specific dress. </a:t>
            </a:r>
            <a:r>
              <a:rPr lang="en-US" dirty="0"/>
              <a:t>G</a:t>
            </a:r>
            <a:r>
              <a:rPr lang="en-US" dirty="0" smtClean="0"/>
              <a:t>ents wear loose shirts with lined cloth. Some of them </a:t>
            </a:r>
            <a:r>
              <a:rPr lang="en-US" dirty="0" err="1" smtClean="0"/>
              <a:t>pattka</a:t>
            </a:r>
            <a:r>
              <a:rPr lang="en-US" dirty="0" smtClean="0"/>
              <a:t> or scarf on forehead. A drummer beats drum in the center of rounded circle. It is associated with </a:t>
            </a:r>
            <a:r>
              <a:rPr lang="en-US" dirty="0" err="1" smtClean="0"/>
              <a:t>sutalaj</a:t>
            </a:r>
            <a:r>
              <a:rPr lang="en-US" dirty="0" smtClean="0"/>
              <a:t> and has historic importance. This is a slow movement dance.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luddi</a:t>
            </a:r>
            <a:r>
              <a:rPr lang="en-US" dirty="0" smtClean="0"/>
              <a:t> dance is introduced in Pakistan from subcontinent as cultural tradition. It is liked by the all ages from young to old. Pakistani weddings are not completed without folk dances and </a:t>
            </a:r>
            <a:r>
              <a:rPr lang="en-US" dirty="0" err="1" smtClean="0"/>
              <a:t>luddi</a:t>
            </a:r>
            <a:r>
              <a:rPr lang="en-US" dirty="0" smtClean="0"/>
              <a:t> is one of them. The </a:t>
            </a:r>
            <a:r>
              <a:rPr lang="en-US" dirty="0" err="1" smtClean="0"/>
              <a:t>luddi</a:t>
            </a:r>
            <a:r>
              <a:rPr lang="en-US" dirty="0" smtClean="0"/>
              <a:t> dance is affordable in Pakistani culture as it is simplest and decent form of the dance.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Luddi</a:t>
            </a:r>
            <a:r>
              <a:rPr lang="en-US" dirty="0" smtClean="0"/>
              <a:t> Dance</a:t>
            </a:r>
            <a:endParaRPr lang="en-US" dirty="0"/>
          </a:p>
        </p:txBody>
      </p:sp>
      <p:pic>
        <p:nvPicPr>
          <p:cNvPr id="4" name="Content Placeholder 3" descr="luddi-470x3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752600"/>
            <a:ext cx="5591175" cy="4508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JHUMAR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Jhumar</a:t>
            </a:r>
            <a:r>
              <a:rPr lang="en-US" b="1" dirty="0" smtClean="0"/>
              <a:t> or </a:t>
            </a:r>
            <a:r>
              <a:rPr lang="en-US" b="1" dirty="0" err="1" smtClean="0"/>
              <a:t>Jhoomar</a:t>
            </a:r>
            <a:r>
              <a:rPr lang="pa-IN" dirty="0" smtClean="0"/>
              <a:t> </a:t>
            </a:r>
            <a:r>
              <a:rPr lang="en-US" dirty="0" smtClean="0"/>
              <a:t>is a lively form of music and dance that originated in the </a:t>
            </a:r>
            <a:r>
              <a:rPr lang="en-US" dirty="0" smtClean="0">
                <a:hlinkClick r:id="rId2" tooltip="Multan"/>
              </a:rPr>
              <a:t>Multan</a:t>
            </a:r>
            <a:r>
              <a:rPr lang="en-US" dirty="0" smtClean="0"/>
              <a:t> and </a:t>
            </a:r>
            <a:r>
              <a:rPr lang="en-US" dirty="0" err="1" smtClean="0">
                <a:hlinkClick r:id="rId3" tooltip="Balochistan (Pakistan)"/>
              </a:rPr>
              <a:t>Balochistan</a:t>
            </a:r>
            <a:r>
              <a:rPr lang="en-US" dirty="0" smtClean="0"/>
              <a:t>, also thrived in </a:t>
            </a:r>
            <a:r>
              <a:rPr lang="en-US" dirty="0" err="1" smtClean="0">
                <a:hlinkClick r:id="rId4" tooltip="Sandalbar"/>
              </a:rPr>
              <a:t>Sandalbar</a:t>
            </a:r>
            <a:r>
              <a:rPr lang="en-US" dirty="0" smtClean="0"/>
              <a:t> areas of </a:t>
            </a:r>
            <a:r>
              <a:rPr lang="en-US" dirty="0" smtClean="0">
                <a:hlinkClick r:id="rId5" tooltip="Punjab region"/>
              </a:rPr>
              <a:t>Punjab</a:t>
            </a:r>
            <a:r>
              <a:rPr lang="en-US" dirty="0" smtClean="0"/>
              <a:t> in Pakistan. It is slower and more rhythmic form. The word "</a:t>
            </a:r>
            <a:r>
              <a:rPr lang="en-US" b="1" dirty="0" err="1" smtClean="0"/>
              <a:t>Jhumar</a:t>
            </a:r>
            <a:r>
              <a:rPr lang="en-US" dirty="0" smtClean="0"/>
              <a:t>" comes from </a:t>
            </a:r>
            <a:r>
              <a:rPr lang="en-US" b="1" i="1" dirty="0" err="1" smtClean="0"/>
              <a:t>Jhum</a:t>
            </a:r>
            <a:r>
              <a:rPr lang="en-US" b="1" i="1" dirty="0" smtClean="0"/>
              <a:t>/</a:t>
            </a:r>
            <a:r>
              <a:rPr lang="en-US" b="1" i="1" dirty="0" err="1" smtClean="0"/>
              <a:t>Jhoom</a:t>
            </a:r>
            <a:r>
              <a:rPr lang="en-US" dirty="0" smtClean="0"/>
              <a:t>, which means Swaying. The songs evoke a quality which reminds of swaying.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Jhumar</a:t>
            </a:r>
            <a:r>
              <a:rPr lang="en-US" dirty="0" smtClean="0"/>
              <a:t> is performed at the wedding ceremonies usually. It is a living demonstration of the happiness. The dance is mostly performed by the </a:t>
            </a:r>
            <a:r>
              <a:rPr lang="en-US" dirty="0" err="1" smtClean="0">
                <a:hlinkClick r:id="rId2" tooltip="Baloch people"/>
              </a:rPr>
              <a:t>Balochi</a:t>
            </a:r>
            <a:r>
              <a:rPr lang="en-US" dirty="0" smtClean="0"/>
              <a:t> and people of Southern Punjab Pakistan. </a:t>
            </a:r>
          </a:p>
          <a:p>
            <a:r>
              <a:rPr lang="en-US" dirty="0" smtClean="0"/>
              <a:t>The movement of animals, the ploughing of the field, sowing of seeds and harvesting are shown in the original progression. </a:t>
            </a:r>
            <a:r>
              <a:rPr lang="en-US" dirty="0" smtClean="0"/>
              <a:t>This </a:t>
            </a:r>
            <a:r>
              <a:rPr lang="en-US" dirty="0" smtClean="0"/>
              <a:t>dance is also performed in circle, to the tune of emotional songs.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DHAMAL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err="1" smtClean="0"/>
              <a:t>DH</a:t>
            </a:r>
            <a:r>
              <a:rPr lang="en-US" i="1" dirty="0" err="1" smtClean="0"/>
              <a:t>amāl</a:t>
            </a:r>
            <a:r>
              <a:rPr lang="en-US" dirty="0" smtClean="0"/>
              <a:t> belongs to the multiple worlds of Pakistani Sufi shrines and is characteristic of the real devotional practices of rural people and the urban poor, especially in </a:t>
            </a:r>
            <a:r>
              <a:rPr lang="en-US" dirty="0" err="1" smtClean="0"/>
              <a:t>Sindh</a:t>
            </a:r>
            <a:r>
              <a:rPr lang="en-US" dirty="0" smtClean="0"/>
              <a:t> and the Punjab.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Dhammal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hamaal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315369"/>
            <a:ext cx="5791200" cy="309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KATHAK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Katha</a:t>
            </a:r>
            <a:r>
              <a:rPr lang="en-US" dirty="0"/>
              <a:t> is an Indian style of religious storytelling, whose performances are a ritual event in </a:t>
            </a:r>
            <a:r>
              <a:rPr lang="en-US" dirty="0" smtClean="0"/>
              <a:t>Hinduism.</a:t>
            </a:r>
            <a:endParaRPr lang="en-US" b="1" dirty="0" smtClean="0"/>
          </a:p>
          <a:p>
            <a:r>
              <a:rPr lang="en-US" b="1" dirty="0" err="1" smtClean="0"/>
              <a:t>Kathak</a:t>
            </a:r>
            <a:r>
              <a:rPr lang="en-US" dirty="0" smtClean="0"/>
              <a:t> is the classical dance form that prevails in the North of India. The word </a:t>
            </a:r>
            <a:r>
              <a:rPr lang="en-US" dirty="0" err="1" smtClean="0"/>
              <a:t>Kathak</a:t>
            </a:r>
            <a:r>
              <a:rPr lang="en-US" dirty="0" smtClean="0"/>
              <a:t> is derived from </a:t>
            </a:r>
            <a:r>
              <a:rPr lang="en-US" dirty="0" err="1" smtClean="0"/>
              <a:t>katha</a:t>
            </a:r>
            <a:r>
              <a:rPr lang="en-US" dirty="0" smtClean="0"/>
              <a:t> meaning "storytelling". The expression </a:t>
            </a:r>
            <a:r>
              <a:rPr lang="en-US" b="1" dirty="0" smtClean="0"/>
              <a:t>Katha </a:t>
            </a:r>
            <a:r>
              <a:rPr lang="en-US" b="1" dirty="0" err="1" smtClean="0"/>
              <a:t>kahe</a:t>
            </a:r>
            <a:r>
              <a:rPr lang="en-US" b="1" dirty="0" smtClean="0"/>
              <a:t> </a:t>
            </a:r>
            <a:r>
              <a:rPr lang="en-US" dirty="0" smtClean="0"/>
              <a:t>so </a:t>
            </a:r>
            <a:r>
              <a:rPr lang="en-US" dirty="0" err="1" smtClean="0"/>
              <a:t>Kathak</a:t>
            </a:r>
            <a:r>
              <a:rPr lang="en-US" dirty="0" smtClean="0"/>
              <a:t> means whoever tells a story in a dance form with song.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dhamal-dance-pakis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853426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5653088" cy="3761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tim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2209800"/>
            <a:ext cx="6999288" cy="3499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</a:t>
            </a:r>
            <a:r>
              <a:rPr lang="en-US" dirty="0" err="1" smtClean="0"/>
              <a:t>athak</a:t>
            </a:r>
            <a:endParaRPr lang="en-US" dirty="0"/>
          </a:p>
        </p:txBody>
      </p:sp>
      <p:pic>
        <p:nvPicPr>
          <p:cNvPr id="4" name="Content Placeholder 3" descr="555px-Kathak_3511900193_986f6440f6_b_retouc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78742" y="1600200"/>
            <a:ext cx="41865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dirty="0" smtClean="0"/>
              <a:t>The movements of hands (</a:t>
            </a:r>
            <a:r>
              <a:rPr lang="en-US" b="1" dirty="0" err="1" smtClean="0"/>
              <a:t>mudra</a:t>
            </a:r>
            <a:r>
              <a:rPr lang="en-US" dirty="0" smtClean="0"/>
              <a:t>) and body along with facial expressions (</a:t>
            </a:r>
            <a:r>
              <a:rPr lang="en-US" b="1" dirty="0" err="1" smtClean="0"/>
              <a:t>abhinaya</a:t>
            </a:r>
            <a:r>
              <a:rPr lang="en-US" dirty="0" smtClean="0"/>
              <a:t>) were used to tell a story with song and music and this gave birth to </a:t>
            </a:r>
            <a:r>
              <a:rPr lang="en-US" b="1" i="1" dirty="0" err="1" smtClean="0"/>
              <a:t>Kathak</a:t>
            </a:r>
            <a:r>
              <a:rPr lang="en-US" dirty="0" smtClean="0"/>
              <a:t> and </a:t>
            </a:r>
            <a:r>
              <a:rPr lang="en-US" b="1" i="1" dirty="0" err="1" smtClean="0"/>
              <a:t>Kathakars</a:t>
            </a:r>
            <a:r>
              <a:rPr lang="en-US" dirty="0" smtClean="0"/>
              <a:t>. 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Originally, the artists known as the </a:t>
            </a:r>
            <a:r>
              <a:rPr lang="en-US" b="1" i="1" dirty="0" err="1" smtClean="0"/>
              <a:t>Kathakars</a:t>
            </a:r>
            <a:r>
              <a:rPr lang="en-US" dirty="0" smtClean="0"/>
              <a:t> told mythological stories (</a:t>
            </a:r>
            <a:r>
              <a:rPr lang="en-US" b="1" i="1" dirty="0" err="1" smtClean="0"/>
              <a:t>harikatha</a:t>
            </a:r>
            <a:r>
              <a:rPr lang="en-US" dirty="0" smtClean="0"/>
              <a:t>) in the Hindu temples of Northern India and obviously their art was deeply rooted in the Hindu religion, philosophy and spirituality.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i="1" dirty="0" err="1" smtClean="0"/>
              <a:t>Kathakars</a:t>
            </a:r>
            <a:r>
              <a:rPr lang="en-US" dirty="0" smtClean="0"/>
              <a:t>' knowledge - compositions and choreography - were passed on from generation to generation through oral tradition.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Kathak</a:t>
            </a:r>
            <a:r>
              <a:rPr lang="en-US" dirty="0" smtClean="0"/>
              <a:t> dances are performed straight-legged and the ankle bells worn by the dancers are skillfully controlled.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b="1" i="1" dirty="0" err="1" smtClean="0"/>
              <a:t>Kathak</a:t>
            </a:r>
            <a:r>
              <a:rPr lang="en-US" dirty="0" smtClean="0"/>
              <a:t> dance the emphasis is more on footwork as against </a:t>
            </a:r>
            <a:r>
              <a:rPr lang="en-US" b="1" i="1" dirty="0" err="1" smtClean="0"/>
              <a:t>hasta</a:t>
            </a:r>
            <a:r>
              <a:rPr lang="en-US" dirty="0" smtClean="0"/>
              <a:t> </a:t>
            </a:r>
            <a:r>
              <a:rPr lang="en-US" b="1" i="1" dirty="0" err="1" smtClean="0"/>
              <a:t>mudras</a:t>
            </a:r>
            <a:r>
              <a:rPr lang="en-US" dirty="0" smtClean="0"/>
              <a:t> or hand formations in </a:t>
            </a:r>
            <a:r>
              <a:rPr lang="en-US" b="1" i="1" dirty="0" err="1" smtClean="0"/>
              <a:t>Bharatnatyam</a:t>
            </a:r>
            <a:r>
              <a:rPr lang="en-US" dirty="0" smtClean="0"/>
              <a:t> dance.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Kathak</a:t>
            </a:r>
            <a:r>
              <a:rPr lang="en-US" dirty="0" smtClean="0"/>
              <a:t> dance can be performed by both men and women. A </a:t>
            </a:r>
            <a:r>
              <a:rPr lang="en-US" dirty="0" err="1" smtClean="0"/>
              <a:t>Kathak</a:t>
            </a:r>
            <a:r>
              <a:rPr lang="en-US" dirty="0" smtClean="0"/>
              <a:t> dancer is not required strictly to stick to fixed steps and stages.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He or she can change the sequence of steps to suit his or her skill and style of dancing.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Modern exponents of </a:t>
            </a:r>
            <a:r>
              <a:rPr lang="en-US" dirty="0" err="1" smtClean="0"/>
              <a:t>Kathak</a:t>
            </a:r>
            <a:r>
              <a:rPr lang="en-US" dirty="0" smtClean="0"/>
              <a:t> dance are </a:t>
            </a:r>
            <a:r>
              <a:rPr lang="en-US" b="1" dirty="0" err="1" smtClean="0"/>
              <a:t>Birju</a:t>
            </a:r>
            <a:r>
              <a:rPr lang="en-US" b="1" dirty="0" smtClean="0"/>
              <a:t> </a:t>
            </a:r>
            <a:r>
              <a:rPr lang="en-US" b="1" dirty="0" err="1" smtClean="0"/>
              <a:t>Maharaj</a:t>
            </a:r>
            <a:r>
              <a:rPr lang="en-US" b="1" dirty="0" smtClean="0"/>
              <a:t> and </a:t>
            </a:r>
            <a:r>
              <a:rPr lang="en-US" b="1" dirty="0" err="1" smtClean="0"/>
              <a:t>Uma</a:t>
            </a:r>
            <a:r>
              <a:rPr lang="en-US" b="1" dirty="0" smtClean="0"/>
              <a:t> Sharma from India, </a:t>
            </a:r>
            <a:r>
              <a:rPr lang="en-US" b="1" dirty="0" err="1" smtClean="0"/>
              <a:t>Naheed</a:t>
            </a:r>
            <a:r>
              <a:rPr lang="en-US" b="1" dirty="0" smtClean="0"/>
              <a:t> </a:t>
            </a:r>
            <a:r>
              <a:rPr lang="en-US" b="1" dirty="0" err="1" smtClean="0"/>
              <a:t>Siddiqui</a:t>
            </a:r>
            <a:r>
              <a:rPr lang="en-US" b="1" dirty="0" smtClean="0"/>
              <a:t>, </a:t>
            </a:r>
            <a:r>
              <a:rPr lang="en-US" b="1" dirty="0" err="1" smtClean="0"/>
              <a:t>Sheema</a:t>
            </a:r>
            <a:r>
              <a:rPr lang="en-US" b="1" dirty="0" smtClean="0"/>
              <a:t> </a:t>
            </a:r>
            <a:r>
              <a:rPr lang="en-US" b="1" dirty="0" err="1" smtClean="0"/>
              <a:t>Karmani</a:t>
            </a:r>
            <a:r>
              <a:rPr lang="en-US" b="1" dirty="0" smtClean="0"/>
              <a:t> and </a:t>
            </a:r>
            <a:r>
              <a:rPr lang="en-US" b="1" dirty="0" err="1" smtClean="0"/>
              <a:t>Kathak</a:t>
            </a:r>
            <a:r>
              <a:rPr lang="en-US" b="1" dirty="0" smtClean="0"/>
              <a:t> </a:t>
            </a:r>
            <a:r>
              <a:rPr lang="en-US" b="1" dirty="0" err="1" smtClean="0"/>
              <a:t>Mahraj</a:t>
            </a:r>
            <a:r>
              <a:rPr lang="en-US" b="1" dirty="0" smtClean="0"/>
              <a:t> from Pakistan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528</Words>
  <Application>Microsoft Office PowerPoint</Application>
  <PresentationFormat>On-screen Show (4:3)</PresentationFormat>
  <Paragraphs>90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Raavi</vt:lpstr>
      <vt:lpstr>Office Theme</vt:lpstr>
      <vt:lpstr>Dance </vt:lpstr>
      <vt:lpstr>What is dance?</vt:lpstr>
      <vt:lpstr> </vt:lpstr>
      <vt:lpstr>DANCE FORMS OF INDIA</vt:lpstr>
      <vt:lpstr>KATHAK </vt:lpstr>
      <vt:lpstr>Kathak</vt:lpstr>
      <vt:lpstr> </vt:lpstr>
      <vt:lpstr> </vt:lpstr>
      <vt:lpstr> </vt:lpstr>
      <vt:lpstr>Bharatanatyam </vt:lpstr>
      <vt:lpstr>Bharata Natyam</vt:lpstr>
      <vt:lpstr> </vt:lpstr>
      <vt:lpstr> </vt:lpstr>
      <vt:lpstr> </vt:lpstr>
      <vt:lpstr> </vt:lpstr>
      <vt:lpstr> </vt:lpstr>
      <vt:lpstr> </vt:lpstr>
      <vt:lpstr>PowerPoint Presentation</vt:lpstr>
      <vt:lpstr>Dancing girl </vt:lpstr>
      <vt:lpstr>yakshi</vt:lpstr>
      <vt:lpstr> </vt:lpstr>
      <vt:lpstr> </vt:lpstr>
      <vt:lpstr> </vt:lpstr>
      <vt:lpstr> </vt:lpstr>
      <vt:lpstr> </vt:lpstr>
      <vt:lpstr> </vt:lpstr>
      <vt:lpstr>Bharatanatyam in sculptural form</vt:lpstr>
      <vt:lpstr> </vt:lpstr>
      <vt:lpstr> </vt:lpstr>
      <vt:lpstr>Badami dancing diety</vt:lpstr>
      <vt:lpstr> </vt:lpstr>
      <vt:lpstr> </vt:lpstr>
      <vt:lpstr> </vt:lpstr>
      <vt:lpstr>Badami temple</vt:lpstr>
      <vt:lpstr> </vt:lpstr>
      <vt:lpstr>DANCE FORMS OF PUNJAB (PAKISTAN)</vt:lpstr>
      <vt:lpstr>BHANGRA IN THE PUNJAB</vt:lpstr>
      <vt:lpstr> </vt:lpstr>
      <vt:lpstr> </vt:lpstr>
      <vt:lpstr> </vt:lpstr>
      <vt:lpstr> </vt:lpstr>
      <vt:lpstr>LUDDI DANCE</vt:lpstr>
      <vt:lpstr> </vt:lpstr>
      <vt:lpstr> </vt:lpstr>
      <vt:lpstr>Luddi Dance</vt:lpstr>
      <vt:lpstr>JHUMAR DANCE</vt:lpstr>
      <vt:lpstr> </vt:lpstr>
      <vt:lpstr>DHAMAL</vt:lpstr>
      <vt:lpstr>Dhammal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Dance </dc:title>
  <dc:creator>DELL</dc:creator>
  <cp:lastModifiedBy>ProBook 450 G2</cp:lastModifiedBy>
  <cp:revision>30</cp:revision>
  <dcterms:created xsi:type="dcterms:W3CDTF">2013-04-12T06:35:01Z</dcterms:created>
  <dcterms:modified xsi:type="dcterms:W3CDTF">2020-03-28T07:32:49Z</dcterms:modified>
</cp:coreProperties>
</file>